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7"/>
    <p:restoredTop sz="96959"/>
  </p:normalViewPr>
  <p:slideViewPr>
    <p:cSldViewPr snapToGrid="0">
      <p:cViewPr>
        <p:scale>
          <a:sx n="89" d="100"/>
          <a:sy n="89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827C6-FB2A-5C19-7FE1-8A742A29C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ED18BA0-FB31-783D-672E-6504B9B8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C0B1CD-7293-E4FD-76D7-62A16A7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71CB29-4177-EA0E-9531-959BA6F2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6D65BC-CFE7-3E9C-1EC2-5693AF55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BCA8C-5E37-1E20-31CD-AAFD6FAB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E75B62-38EB-CE4C-8895-73F38B5C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E7259B-4801-7E84-D5F4-3142DAC0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3776A5-7A50-5033-F64D-7155835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741FB3-2929-EA82-C1E5-CBB466B0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47B0243-B755-2335-96C6-B6CFAF2A9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330F7D-98EC-C8B8-ED62-865CCCDA9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F669D8-FF08-55F1-D6A2-FB0A533F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EE9BD7-E8E9-9B30-C75E-728BF3F8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5C7A82-6A3D-851C-E73F-CF097A0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83659C-EF4F-65AC-FF2A-F5A10359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5DDCDB-A55E-5F0E-5576-49D6DF59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86A1DE-3938-FB07-09D9-D2F0EBB2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38577C-D946-5C82-8ADB-91B179BF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B838E4-7E8A-71E7-6DBA-B0E5F1C7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93B1E9-F9EA-0E78-49A5-BBE00561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8C2460-0855-E684-D960-D9F3293F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4A635E-1A21-5D48-6843-FBC946F0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D25406-2BA6-DB3D-0FEA-67BB40A6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FEB583-0B6D-693C-474B-7D4C97E7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95A479-7542-F800-BE37-D445F224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66CF3-39E4-5C0D-E221-04AA11F79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0B458C-54CC-000D-B453-661DFE119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59374A-4803-F334-5493-C5926F66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7CCD1B-8559-38C9-B189-DA46B428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825AA2-BFBD-DF19-AD9C-8C5C55C3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8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7A0E89-FE8E-CD2D-96BD-B1535D4C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DB48CE-32D6-3DD8-913F-91A85D7A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74F4B3-E01C-2115-D650-6A5BC2D6E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ED6E2BA-035C-DB98-2081-0598A7DD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1144A8B-4811-639F-870D-D3B6278FD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685F596-CA13-A3FC-B57E-783A8AF6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9F1664-E4DA-5086-710C-27E1E09D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0BE0A94-D6FA-5870-0859-83FD601D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D26D9C-0778-0A72-7314-B5077230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0CC60E3-9577-C08A-8BC8-E7679303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A548DFD-C694-3E16-35FB-C73E6271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60DB8FA-6566-15BE-6154-910843F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E3A388A-0CCD-355C-8CEC-96ECFDEF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6E64F7-9DE8-0786-0925-D24C1F94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35AB2A-ABCF-0447-FC2B-B6141AAC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393111-8D2B-44FE-E283-9A013326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D60858-DD38-1387-B14B-A6B85C66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EA34DA-019F-7743-F77C-17B91E22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F29731-A08D-4290-651A-BADD11C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375C82-8560-51AB-056A-5F7CC68E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241A93-CF35-3831-1487-FB751D8B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86242-135C-46B3-221B-9893157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750C27B-0FC7-1EA0-227C-F18CFCB81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34ABD2-B421-B503-C29E-FADCA4E1C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D61D15-0E1D-1F8D-3478-2855465D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EECC238-4544-CC88-2121-B6DEC266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3CEEAF0-4B0C-FAAD-2E43-3B95290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0D74146-774F-A954-C4CA-F89B96D6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F4B76A-6889-EB18-01CF-9EFCF0E09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913D91-D3A3-8BAE-3007-29B3FBC53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D409-0725-3946-BBB6-34D3E6AC2C4A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6D1EE9-2351-03D9-D9B5-DEB3B10C0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80118C-A116-F4CA-24A8-FEE7203C4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5421-36F2-5A49-A186-919681EF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2">
            <a:extLst>
              <a:ext uri="{FF2B5EF4-FFF2-40B4-BE49-F238E27FC236}">
                <a16:creationId xmlns:a16="http://schemas.microsoft.com/office/drawing/2014/main" id="{EBA92D6B-AD7A-A91B-1420-8EF223246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168" y="4961005"/>
            <a:ext cx="5177842" cy="1032595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BİLDİRİ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94ABE7-D5CD-C875-31E6-14BD8D86B365}"/>
              </a:ext>
            </a:extLst>
          </p:cNvPr>
          <p:cNvSpPr txBox="1">
            <a:spLocks/>
          </p:cNvSpPr>
          <p:nvPr/>
        </p:nvSpPr>
        <p:spPr>
          <a:xfrm>
            <a:off x="145757" y="5993601"/>
            <a:ext cx="5300663" cy="404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YAZAR ADI</a:t>
            </a:r>
          </a:p>
        </p:txBody>
      </p:sp>
    </p:spTree>
    <p:extLst>
      <p:ext uri="{BB962C8B-B14F-4D97-AF65-F5344CB8AC3E}">
        <p14:creationId xmlns:p14="http://schemas.microsoft.com/office/powerpoint/2010/main" val="39582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A3B49-5C0D-6C21-E7F2-C22B49DC5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EF2BB46B-0824-50C1-97BF-8514BBEA4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GİRİŞ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AMAÇ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F02EF0DC-5458-9132-2EE5-F62ED81B049D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230446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1251E-75A2-D3A2-CE9F-68ECC39A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82C41918-FEB3-9AA4-8A12-82A8324DB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82185E89-F4AE-E0A3-F30F-0CA5C1FE96BA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37515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D6F17-D989-96F7-CA72-4AA8576E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43EADCB0-4DA7-6A3F-69C1-4A58341E2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YÖNTEM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636A7BB0-4F0B-C3D3-14D9-C493563F0D5B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36165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689CB-EDED-1D43-3496-285FE38AC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D026CD3A-2AC7-FBA1-1DA8-801A43B62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707D461E-6B6C-AA48-A35A-B4DE6A4A4AD1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111793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1880C-B591-5336-B84E-C1D97848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5F37D984-D279-BD98-D398-B8997B929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279F7605-1A55-42AA-68BD-3496DBDCBAFF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83908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F609F-C949-36CB-6B3A-841F1EFDD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E77BDE03-185E-6307-0749-A0CF96B7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57C529B7-4D0D-5D7F-6261-E286B5DBD8D0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300161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E7BBD-448B-C2B4-5446-7A25F884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6EEC2528-92B7-1254-CC45-3833ABBC3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02" y="923042"/>
            <a:ext cx="5484636" cy="448558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EEF40C4C-F783-19EE-AFEB-8B2655882BB5}"/>
              </a:ext>
            </a:extLst>
          </p:cNvPr>
          <p:cNvSpPr txBox="1">
            <a:spLocks/>
          </p:cNvSpPr>
          <p:nvPr/>
        </p:nvSpPr>
        <p:spPr>
          <a:xfrm>
            <a:off x="187501" y="1508828"/>
            <a:ext cx="11571111" cy="44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>
                <a:latin typeface="Helvetica" pitchFamily="2" charset="0"/>
              </a:rPr>
              <a:t>İçerik</a:t>
            </a:r>
            <a:r>
              <a:rPr lang="en-US" sz="1600" dirty="0">
                <a:latin typeface="Helvetica" pitchFamily="2" charset="0"/>
              </a:rPr>
              <a:t> Metin</a:t>
            </a:r>
          </a:p>
        </p:txBody>
      </p:sp>
    </p:spTree>
    <p:extLst>
      <p:ext uri="{BB962C8B-B14F-4D97-AF65-F5344CB8AC3E}">
        <p14:creationId xmlns:p14="http://schemas.microsoft.com/office/powerpoint/2010/main" val="17694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D7929-8E7A-FE5A-2B43-BB7A216C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DD8034AF-BFF0-1A84-0F12-DE63DE2F3F4A}"/>
              </a:ext>
            </a:extLst>
          </p:cNvPr>
          <p:cNvSpPr txBox="1">
            <a:spLocks/>
          </p:cNvSpPr>
          <p:nvPr/>
        </p:nvSpPr>
        <p:spPr>
          <a:xfrm>
            <a:off x="312821" y="4996483"/>
            <a:ext cx="5464343" cy="74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08666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</Words>
  <Application>Microsoft Macintosh PowerPoint</Application>
  <PresentationFormat>Geniş ekran</PresentationFormat>
  <Paragraphs>18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ADNAN</cp:lastModifiedBy>
  <cp:revision>4</cp:revision>
  <dcterms:created xsi:type="dcterms:W3CDTF">2025-10-10T07:57:56Z</dcterms:created>
  <dcterms:modified xsi:type="dcterms:W3CDTF">2026-05-05T15:26:58Z</dcterms:modified>
</cp:coreProperties>
</file>